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Lato-regular.fntdata"/><Relationship Id="rId27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fca840dd8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fca840dd8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ca840dd8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fca840dd8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fca840dd8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fca840dd8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fca840dd8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fca840dd8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fca840dd82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fca840dd8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fca840dd82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fca840dd82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761aecaba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f761aecaba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fca840dd82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fca840dd82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fca840dd8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fca840dd8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f761aecab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f761aecab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761aecab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f761aecab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761aecaba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f761aecaba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f761aecaba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f761aecaba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f761aecaba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f761aecaba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f761aecaba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f761aecaba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f761aecaba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f761aecaba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f761aecaba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f761aecaba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Relationship Id="rId6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Relationship Id="rId6" Type="http://schemas.openxmlformats.org/officeDocument/2006/relationships/image" Target="../media/image19.png"/><Relationship Id="rId7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1.png"/><Relationship Id="rId6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22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55"/>
            <a:ext cx="9143999" cy="5144755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40000" fadeDir="5400012" kx="0" rotWithShape="0" algn="bl" stPos="0" sy="-100000" ky="0"/>
          </a:effectLst>
        </p:spPr>
      </p:pic>
      <p:sp>
        <p:nvSpPr>
          <p:cNvPr id="73" name="Google Shape;73;p13"/>
          <p:cNvSpPr txBox="1"/>
          <p:nvPr/>
        </p:nvSpPr>
        <p:spPr>
          <a:xfrm>
            <a:off x="2398325" y="737800"/>
            <a:ext cx="47154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746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highlight>
                  <a:srgbClr val="EDEBE9"/>
                </a:highlight>
              </a:rPr>
              <a:t>Project 3 </a:t>
            </a:r>
            <a:r>
              <a:rPr lang="pt-BR" sz="1800">
                <a:highlight>
                  <a:srgbClr val="EDEBE9"/>
                </a:highlight>
              </a:rPr>
              <a:t>​</a:t>
            </a:r>
            <a:endParaRPr sz="1800">
              <a:highlight>
                <a:srgbClr val="EDEBE9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highlight>
                  <a:srgbClr val="EDEBE9"/>
                </a:highlight>
              </a:rPr>
              <a:t>Non Fungible Token Marketplace</a:t>
            </a:r>
            <a:r>
              <a:rPr lang="pt-BR" sz="1800">
                <a:highlight>
                  <a:srgbClr val="EDEBE9"/>
                </a:highlight>
              </a:rPr>
              <a:t>​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13"/>
          <p:cNvSpPr txBox="1"/>
          <p:nvPr/>
        </p:nvSpPr>
        <p:spPr>
          <a:xfrm>
            <a:off x="6640925" y="3147275"/>
            <a:ext cx="23016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dk2"/>
                </a:solidFill>
                <a:highlight>
                  <a:srgbClr val="EDEBE9"/>
                </a:highlight>
              </a:rPr>
              <a:t>Ashweej Shenoy​</a:t>
            </a:r>
            <a:endParaRPr b="1" sz="1300">
              <a:solidFill>
                <a:schemeClr val="dk2"/>
              </a:solidFill>
              <a:highlight>
                <a:srgbClr val="EDEBE9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dk2"/>
                </a:solidFill>
                <a:highlight>
                  <a:srgbClr val="EDEBE9"/>
                </a:highlight>
              </a:rPr>
              <a:t>Bailey Carlson​</a:t>
            </a:r>
            <a:endParaRPr b="1" sz="1300">
              <a:solidFill>
                <a:schemeClr val="dk2"/>
              </a:solidFill>
              <a:highlight>
                <a:srgbClr val="EDEBE9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dk2"/>
                </a:solidFill>
                <a:highlight>
                  <a:srgbClr val="EDEBE9"/>
                </a:highlight>
              </a:rPr>
              <a:t>Jordan Candido​</a:t>
            </a:r>
            <a:endParaRPr b="1" sz="1300">
              <a:solidFill>
                <a:schemeClr val="dk2"/>
              </a:solidFill>
              <a:highlight>
                <a:srgbClr val="EDEBE9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dk2"/>
                </a:solidFill>
                <a:highlight>
                  <a:srgbClr val="EDEBE9"/>
                </a:highlight>
              </a:rPr>
              <a:t>Lucas Nardy​</a:t>
            </a:r>
            <a:endParaRPr b="1" sz="1300">
              <a:solidFill>
                <a:schemeClr val="dk2"/>
              </a:solidFill>
              <a:highlight>
                <a:srgbClr val="EDEBE9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dk2"/>
                </a:solidFill>
                <a:highlight>
                  <a:srgbClr val="EDEBE9"/>
                </a:highlight>
              </a:rPr>
              <a:t>Wesley Osborne</a:t>
            </a:r>
            <a:endParaRPr b="1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5000">
        <p14:gallery dir="l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React Errors and Regrets</a:t>
            </a:r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84400"/>
            <a:ext cx="1970201" cy="205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8801" y="1080750"/>
            <a:ext cx="6743750" cy="351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3500" y="422050"/>
            <a:ext cx="2182451" cy="218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pt-BR"/>
              <a:t>React Errors and Regrets</a:t>
            </a:r>
            <a:endParaRPr/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525"/>
            <a:ext cx="1970201" cy="205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48025"/>
            <a:ext cx="2095450" cy="209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9675" y="1116125"/>
            <a:ext cx="4396425" cy="22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9329" y="2090675"/>
            <a:ext cx="4874045" cy="251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1823375" y="575950"/>
            <a:ext cx="68985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React Website Additional Installations</a:t>
            </a:r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84400"/>
            <a:ext cx="1970201" cy="205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3375" y="1094900"/>
            <a:ext cx="5937650" cy="307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4400" y="1945625"/>
            <a:ext cx="5197449" cy="270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375" y="419638"/>
            <a:ext cx="2042675" cy="20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1823375" y="575950"/>
            <a:ext cx="68985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pt-BR"/>
              <a:t>HTML &amp; Javascript Coding</a:t>
            </a:r>
            <a:endParaRPr/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84400"/>
            <a:ext cx="1970201" cy="205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76275"/>
            <a:ext cx="2095450" cy="209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3275" y="1211351"/>
            <a:ext cx="7068602" cy="311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1627250" y="575950"/>
            <a:ext cx="70947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Website Demo &amp; Next Steps</a:t>
            </a:r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450" y="1101975"/>
            <a:ext cx="5858876" cy="304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7950" y="1669175"/>
            <a:ext cx="5435149" cy="29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084400"/>
            <a:ext cx="1970201" cy="205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43500" y="422050"/>
            <a:ext cx="2182451" cy="218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NFT Marketplace -Smart Contract</a:t>
            </a:r>
            <a:endParaRPr/>
          </a:p>
        </p:txBody>
      </p:sp>
      <p:pic>
        <p:nvPicPr>
          <p:cNvPr id="183" name="Google Shape;1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48061"/>
            <a:ext cx="2095450" cy="20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76275"/>
            <a:ext cx="2095450" cy="209547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7"/>
          <p:cNvSpPr txBox="1"/>
          <p:nvPr/>
        </p:nvSpPr>
        <p:spPr>
          <a:xfrm>
            <a:off x="2535450" y="1259550"/>
            <a:ext cx="6321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Core libraries used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Open Zepplin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ERC721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Storage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ReentryGuard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Next/React js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IPFS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Deployment technique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Netlify to </a:t>
            </a:r>
            <a:r>
              <a:rPr lang="pt-BR">
                <a:latin typeface="Lato"/>
                <a:ea typeface="Lato"/>
                <a:cs typeface="Lato"/>
                <a:sym typeface="Lato"/>
              </a:rPr>
              <a:t>deploy</a:t>
            </a:r>
            <a:r>
              <a:rPr lang="pt-BR">
                <a:latin typeface="Lato"/>
                <a:ea typeface="Lato"/>
                <a:cs typeface="Lato"/>
                <a:sym typeface="Lato"/>
              </a:rPr>
              <a:t> front end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utilize Matic test network (L2 of Eth) for blockchain deployment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NFT Marketplace -Smart Contract</a:t>
            </a:r>
            <a:endParaRPr/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50" y="418461"/>
            <a:ext cx="2095450" cy="20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0249" y="1108775"/>
            <a:ext cx="4249526" cy="1870575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3" name="Google Shape;19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6800" y="1177450"/>
            <a:ext cx="3385049" cy="163075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4" name="Google Shape;19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6800" y="3018725"/>
            <a:ext cx="6696801" cy="16742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5" name="Google Shape;195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3100825"/>
            <a:ext cx="1954482" cy="20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NFT Marketplace -Smart Contract</a:t>
            </a:r>
            <a:endParaRPr/>
          </a:p>
        </p:txBody>
      </p:sp>
      <p:pic>
        <p:nvPicPr>
          <p:cNvPr id="201" name="Google Shape;2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3500" y="422050"/>
            <a:ext cx="2182451" cy="218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75" y="2883000"/>
            <a:ext cx="2042675" cy="20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1575" y="2686275"/>
            <a:ext cx="3962651" cy="197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9500" y="1169800"/>
            <a:ext cx="4831800" cy="177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>
            <p:ph type="title"/>
          </p:nvPr>
        </p:nvSpPr>
        <p:spPr>
          <a:xfrm>
            <a:off x="261775" y="677175"/>
            <a:ext cx="8539500" cy="635400"/>
          </a:xfrm>
          <a:prstGeom prst="rect">
            <a:avLst/>
          </a:prstGeom>
          <a:effectLst>
            <a:outerShdw blurRad="114300" rotWithShape="0" algn="bl" dir="5400000" dist="19050">
              <a:schemeClr val="lt1">
                <a:alpha val="50000"/>
              </a:schemeClr>
            </a:outerShdw>
            <a:reflection blurRad="0" dir="5400000" dist="152400" endA="0" fadeDir="5400012" kx="0" rotWithShape="0" algn="bl" stA="97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4200"/>
              <a:t>Thank You! Any Questions?</a:t>
            </a:r>
            <a:endParaRPr sz="4200"/>
          </a:p>
        </p:txBody>
      </p:sp>
      <p:pic>
        <p:nvPicPr>
          <p:cNvPr id="210" name="Google Shape;2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800" y="2327677"/>
            <a:ext cx="6634400" cy="206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853950" y="846000"/>
            <a:ext cx="4608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50">
                <a:solidFill>
                  <a:schemeClr val="dk2"/>
                </a:solidFill>
              </a:rPr>
              <a:t>Agenda</a:t>
            </a:r>
            <a:endParaRPr sz="3850">
              <a:solidFill>
                <a:schemeClr val="dk2"/>
              </a:solidFill>
            </a:endParaRPr>
          </a:p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853950" y="24392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Technologies Used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Images, MetaData, NFT Contract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React Website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NFT Market Place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416450" y="557875"/>
            <a:ext cx="47697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50">
                <a:solidFill>
                  <a:schemeClr val="dk2"/>
                </a:solidFill>
              </a:rPr>
              <a:t>Technologies Used</a:t>
            </a:r>
            <a:endParaRPr sz="3850">
              <a:solidFill>
                <a:schemeClr val="dk2"/>
              </a:solidFill>
            </a:endParaRPr>
          </a:p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416450" y="2006175"/>
            <a:ext cx="3681300" cy="26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19643" lvl="0" marL="6858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9487"/>
              <a:buFont typeface="Arial"/>
              <a:buChar char="●"/>
            </a:pPr>
            <a:r>
              <a:rPr lang="pt-BR" sz="1950">
                <a:highlight>
                  <a:schemeClr val="lt1"/>
                </a:highlight>
              </a:rPr>
              <a:t>Solidity​</a:t>
            </a:r>
            <a:endParaRPr sz="1950">
              <a:highlight>
                <a:schemeClr val="lt1"/>
              </a:highlight>
            </a:endParaRPr>
          </a:p>
          <a:p>
            <a:pPr indent="-319643" lvl="0" marL="6858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9487"/>
              <a:buFont typeface="Arial"/>
              <a:buChar char="●"/>
            </a:pPr>
            <a:r>
              <a:rPr lang="pt-BR" sz="1950">
                <a:highlight>
                  <a:schemeClr val="lt1"/>
                </a:highlight>
              </a:rPr>
              <a:t>React​</a:t>
            </a:r>
            <a:endParaRPr sz="1950">
              <a:highlight>
                <a:schemeClr val="lt1"/>
              </a:highlight>
            </a:endParaRPr>
          </a:p>
          <a:p>
            <a:pPr indent="-319643" lvl="0" marL="6858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9487"/>
              <a:buFont typeface="Arial"/>
              <a:buChar char="●"/>
            </a:pPr>
            <a:r>
              <a:rPr lang="pt-BR" sz="1950">
                <a:highlight>
                  <a:schemeClr val="lt1"/>
                </a:highlight>
              </a:rPr>
              <a:t>Node.js​</a:t>
            </a:r>
            <a:endParaRPr sz="1950">
              <a:highlight>
                <a:schemeClr val="lt1"/>
              </a:highlight>
            </a:endParaRPr>
          </a:p>
          <a:p>
            <a:pPr indent="-319643" lvl="0" marL="6858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9487"/>
              <a:buFont typeface="Arial"/>
              <a:buChar char="●"/>
            </a:pPr>
            <a:r>
              <a:rPr lang="pt-BR" sz="1950">
                <a:highlight>
                  <a:schemeClr val="lt1"/>
                </a:highlight>
              </a:rPr>
              <a:t>ethers​</a:t>
            </a:r>
            <a:endParaRPr sz="1950">
              <a:highlight>
                <a:schemeClr val="lt1"/>
              </a:highlight>
            </a:endParaRPr>
          </a:p>
          <a:p>
            <a:pPr indent="-319643" lvl="0" marL="6858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9487"/>
              <a:buFont typeface="Arial"/>
              <a:buChar char="●"/>
            </a:pPr>
            <a:r>
              <a:rPr lang="pt-BR" sz="1950">
                <a:highlight>
                  <a:schemeClr val="lt1"/>
                </a:highlight>
              </a:rPr>
              <a:t>hardhat​</a:t>
            </a:r>
            <a:endParaRPr sz="1950">
              <a:highlight>
                <a:schemeClr val="lt1"/>
              </a:highlight>
            </a:endParaRPr>
          </a:p>
          <a:p>
            <a:pPr indent="-319643" lvl="0" marL="6858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9487"/>
              <a:buFont typeface="Arial"/>
              <a:buChar char="●"/>
            </a:pPr>
            <a:r>
              <a:rPr lang="pt-BR" sz="1950">
                <a:highlight>
                  <a:schemeClr val="lt1"/>
                </a:highlight>
              </a:rPr>
              <a:t>@nomiclabs/hardhat-waffle​</a:t>
            </a:r>
            <a:endParaRPr sz="1950">
              <a:highlight>
                <a:schemeClr val="lt1"/>
              </a:highlight>
            </a:endParaRPr>
          </a:p>
          <a:p>
            <a:pPr indent="-319643" lvl="0" marL="6858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9487"/>
              <a:buFont typeface="Arial"/>
              <a:buChar char="●"/>
            </a:pPr>
            <a:r>
              <a:rPr lang="pt-BR" sz="1950">
                <a:highlight>
                  <a:schemeClr val="lt1"/>
                </a:highlight>
              </a:rPr>
              <a:t>ethereum-waffle chai</a:t>
            </a:r>
            <a:endParaRPr sz="195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4684650" y="2006175"/>
            <a:ext cx="39330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pt-BR" sz="1800">
                <a:solidFill>
                  <a:schemeClr val="dk2"/>
                </a:solidFill>
                <a:highlight>
                  <a:schemeClr val="lt1"/>
                </a:highlight>
              </a:rPr>
              <a:t>@nomiclabs/hardhat-ethers​​</a:t>
            </a:r>
            <a:endParaRPr sz="18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pt-BR" sz="1800">
                <a:solidFill>
                  <a:schemeClr val="dk2"/>
                </a:solidFill>
                <a:highlight>
                  <a:schemeClr val="lt1"/>
                </a:highlight>
              </a:rPr>
              <a:t>web3modal​​</a:t>
            </a:r>
            <a:endParaRPr sz="18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pt-BR" sz="1800">
                <a:solidFill>
                  <a:schemeClr val="dk2"/>
                </a:solidFill>
                <a:highlight>
                  <a:schemeClr val="lt1"/>
                </a:highlight>
              </a:rPr>
              <a:t>@openzeppelin/contracts​​</a:t>
            </a:r>
            <a:endParaRPr sz="18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pt-BR" sz="1800">
                <a:solidFill>
                  <a:schemeClr val="dk2"/>
                </a:solidFill>
                <a:highlight>
                  <a:schemeClr val="lt1"/>
                </a:highlight>
              </a:rPr>
              <a:t>ipfs-http-client​​</a:t>
            </a:r>
            <a:endParaRPr sz="18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pt-BR" sz="1800">
                <a:solidFill>
                  <a:schemeClr val="dk2"/>
                </a:solidFill>
                <a:highlight>
                  <a:schemeClr val="lt1"/>
                </a:highlight>
              </a:rPr>
              <a:t>axios​​</a:t>
            </a:r>
            <a:endParaRPr sz="18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pt-BR" sz="1800">
                <a:solidFill>
                  <a:schemeClr val="dk2"/>
                </a:solidFill>
                <a:highlight>
                  <a:schemeClr val="lt1"/>
                </a:highlight>
              </a:rPr>
              <a:t>Javascript​​</a:t>
            </a:r>
            <a:endParaRPr sz="18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pt-BR" sz="1800">
                <a:solidFill>
                  <a:schemeClr val="dk2"/>
                </a:solidFill>
                <a:highlight>
                  <a:schemeClr val="lt1"/>
                </a:highlight>
              </a:rPr>
              <a:t>HTML &amp; CSS</a:t>
            </a:r>
            <a:endParaRPr sz="180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95263"/>
            <a:ext cx="8839199" cy="2752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Images</a:t>
            </a:r>
            <a:endParaRPr/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2400262" y="1211351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Step 1. Create images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Step 2. Add all image to one folder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Step 3. Upload the images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48025"/>
            <a:ext cx="2095450" cy="209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0250" y="2421575"/>
            <a:ext cx="6321602" cy="258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75" y="419638"/>
            <a:ext cx="2042675" cy="20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Metadata</a:t>
            </a:r>
            <a:endParaRPr/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/>
              <a:t>Step 4. Create the metadata 64 alphanumeric code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/>
              <a:t>	-ipfs storage online</a:t>
            </a: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7312" y="3095825"/>
            <a:ext cx="6267473" cy="14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48061"/>
            <a:ext cx="2095450" cy="20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3500" y="422050"/>
            <a:ext cx="2182451" cy="218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NFT Contract</a:t>
            </a:r>
            <a:endParaRPr/>
          </a:p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2400262" y="12649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/>
              <a:t>Step 5. Create contract on solidity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connect to IPFS </a:t>
            </a:r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00825"/>
            <a:ext cx="2042675" cy="20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1625" y="2155575"/>
            <a:ext cx="5542952" cy="250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17625"/>
            <a:ext cx="1954482" cy="20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00" y="164850"/>
            <a:ext cx="8895601" cy="485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React Website Setup</a:t>
            </a:r>
            <a:endParaRPr/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6550" y="2031100"/>
            <a:ext cx="5079849" cy="261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0951" y="1122625"/>
            <a:ext cx="5116401" cy="18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76275"/>
            <a:ext cx="2095450" cy="209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048061"/>
            <a:ext cx="2095450" cy="20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